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90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70" r:id="rId19"/>
    <p:sldId id="271" r:id="rId20"/>
    <p:sldId id="267" r:id="rId21"/>
    <p:sldId id="268" r:id="rId22"/>
    <p:sldId id="269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CB0"/>
    <a:srgbClr val="01557A"/>
    <a:srgbClr val="78FFFF"/>
    <a:srgbClr val="FFDB4D"/>
    <a:srgbClr val="130755"/>
    <a:srgbClr val="726B99"/>
    <a:srgbClr val="130754"/>
    <a:srgbClr val="FFD640"/>
    <a:srgbClr val="FFCA42"/>
    <a:srgbClr val="279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C2761-B06B-90D4-BDCA-8F43DFA09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957F7E-1639-9D80-0ED8-AFE1C936D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19EA8B-6E6F-730D-FF38-5963AF733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2DC4A5-26F1-32FA-313B-F0E6395BD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DEB655-BC9C-1642-C878-C1B8E9C7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04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0351A-E373-085B-5A42-3C8E5452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0202CC-1D96-C370-51CE-11E49EFBC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3C6B41-DD70-6B28-F738-3E155D676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AB812-631D-F8BF-7493-6B12390E8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91B70E-3A63-44B8-37EC-3D8FBFBF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240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4FADA7-786B-96D7-7937-FE2B6ED57A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CAD152-94B3-6588-7C8C-BCAB0B346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611DD2-C539-EF4C-B56F-77ACF0C1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68E6E-45C5-96B4-9D88-900615A7D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894776-3850-78B9-20C7-518FE115A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69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63DDE-3ABE-BFB6-D1BD-AF3BBA35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4E1E2A-64DC-CF47-6AA3-9A2DE5476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AFD406-C3DA-52D7-9195-DED3394F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86B231-FF74-C1A3-A31A-E50E4166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B2A58B-045F-C2A9-DE73-2D5BA6BEB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0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E5CC3-5F2F-05E3-583F-DC2D3D01E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107BA3-B013-2130-0C0D-24DF42039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B1D76-62FD-2A08-E537-15039435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AA217D-DDBC-1CDD-1065-B7B65139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2A5F5B-1F75-6FD0-5164-B6F0F5FC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47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7D1C6-8740-ED3F-CE69-AADAE408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AE8A18-B3E4-28D3-B6FA-CBD09EFFDF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6F587C-7916-5113-B6B1-2656FC191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545C9E-5F25-7D28-8E10-E538208D4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461D05-272E-6A13-041C-2B8E909D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101CEE-CEC6-3019-75AA-E759D59A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014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A2BEB-9D97-0C99-984F-6E9031825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01DBA-4B9F-F9EB-EC71-2DBE46335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2C7D66-EE09-7BDF-EBFA-80381C0F9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79C097-FAB6-607F-8560-1F02E0768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ACA0C2-C206-C211-4ACA-4EDDB889B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760864-E5F3-1F56-15E4-BCE4C7B3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760420-B77C-9C3E-8AF4-BE22A5B1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53DE19-9917-3A16-6496-5CF7EEAF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70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44BA2-5DD8-D1E3-C2C4-B8A90D187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14AEA6-CDEF-1BEC-9F51-964A5B180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6CF48C-C5E2-C07E-C57B-87AB7DC10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14A76D-AC2F-783F-F848-5F3052B3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28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2F264A-5D8D-219D-04B5-BBCB96187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728A54-5F2C-D922-7C4D-485220ED4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13296C-3479-7157-DA04-B9847CA4D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28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AF829-4D2B-6721-C0AD-889F158D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7C72E2-B434-0334-BA94-356DEFC35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B905A9-EE65-CAF7-CB46-3CC0C97C6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71F770-5C57-BC25-AC4E-D5AED2D1F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C638C8-3715-D9F4-3059-06B88F43A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D22E70-9134-EB6D-30CC-467BAE96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48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5762D-E4D7-AE24-0246-B00E57BCF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D6A5EA-1D31-FC38-AEE4-F4F430206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BD92C8-9D79-EACA-18D1-161F7D671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8FA215-6E6A-B424-DFA2-E2A636B5E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445656-D166-955D-F108-0BEAB4466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F49DA3-23FE-020F-6DD0-07E0974F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96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73D48F-183E-D946-F707-D433E9E6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EB5343-04AE-AA9A-585F-E4F33139F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F59B74-C50C-B0C2-52EE-E63382CBF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837891-672C-4DC3-9F48-49937C76182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2C39A-7599-CFD9-4410-B7F3BEBDC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370867-F8CA-8721-D680-FA7BA4224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404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시각화 원리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911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plotly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4" name="그림 3" descr="스크린샷, 원, 직사각형, 디자인이(가) 표시된 사진&#10;&#10;자동 생성된 설명">
            <a:extLst>
              <a:ext uri="{FF2B5EF4-FFF2-40B4-BE49-F238E27FC236}">
                <a16:creationId xmlns:a16="http://schemas.microsoft.com/office/drawing/2014/main" id="{B9F0389F-F8DA-5A83-04F1-25D7A858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674" y="5853649"/>
            <a:ext cx="814843" cy="7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34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plotly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그래프 작성 입문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4" name="그림 3" descr="스크린샷, 원, 직사각형, 디자인이(가) 표시된 사진&#10;&#10;자동 생성된 설명">
            <a:extLst>
              <a:ext uri="{FF2B5EF4-FFF2-40B4-BE49-F238E27FC236}">
                <a16:creationId xmlns:a16="http://schemas.microsoft.com/office/drawing/2014/main" id="{B9F0389F-F8DA-5A83-04F1-25D7A858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64" y="5860237"/>
            <a:ext cx="814843" cy="7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63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plotly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API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Reference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4" name="그림 3" descr="스크린샷, 원, 직사각형, 디자인이(가) 표시된 사진&#10;&#10;자동 생성된 설명">
            <a:extLst>
              <a:ext uri="{FF2B5EF4-FFF2-40B4-BE49-F238E27FC236}">
                <a16:creationId xmlns:a16="http://schemas.microsoft.com/office/drawing/2014/main" id="{B9F0389F-F8DA-5A83-04F1-25D7A858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64" y="5860237"/>
            <a:ext cx="814843" cy="7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99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plotly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그래프 업데이트 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4" name="그림 3" descr="스크린샷, 원, 직사각형, 디자인이(가) 표시된 사진&#10;&#10;자동 생성된 설명">
            <a:extLst>
              <a:ext uri="{FF2B5EF4-FFF2-40B4-BE49-F238E27FC236}">
                <a16:creationId xmlns:a16="http://schemas.microsoft.com/office/drawing/2014/main" id="{B9F0389F-F8DA-5A83-04F1-25D7A858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64" y="5860237"/>
            <a:ext cx="814843" cy="7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56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plotly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express Line Chart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4" name="그림 3" descr="스크린샷, 원, 직사각형, 디자인이(가) 표시된 사진&#10;&#10;자동 생성된 설명">
            <a:extLst>
              <a:ext uri="{FF2B5EF4-FFF2-40B4-BE49-F238E27FC236}">
                <a16:creationId xmlns:a16="http://schemas.microsoft.com/office/drawing/2014/main" id="{B9F0389F-F8DA-5A83-04F1-25D7A858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64" y="5860237"/>
            <a:ext cx="814843" cy="7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08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89AD5-E93E-61EA-4198-D02275D37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790D8E8C-6011-34CD-EF0B-7DBBADED1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8523C5-15F8-E93A-F410-839EAE52DEB1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plotly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Bar Chart (graph objects)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455A35-211E-129A-4BA1-71E72B077B5C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4" name="그림 3" descr="스크린샷, 원, 직사각형, 디자인이(가) 표시된 사진&#10;&#10;자동 생성된 설명">
            <a:extLst>
              <a:ext uri="{FF2B5EF4-FFF2-40B4-BE49-F238E27FC236}">
                <a16:creationId xmlns:a16="http://schemas.microsoft.com/office/drawing/2014/main" id="{CA949124-C022-2678-DD5E-45BA97D6D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64" y="5860237"/>
            <a:ext cx="814843" cy="7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96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3A0C-E0C9-5029-BD8D-566BB1DD1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A8C9E419-E9C7-9AAB-02E5-F4A345037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364DDF-12AB-714A-9083-892B718EA3FD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plotly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butterfly chart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8F10FA-71D8-FA2B-E502-9402C3AA33C5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4" name="그림 3" descr="스크린샷, 원, 직사각형, 디자인이(가) 표시된 사진&#10;&#10;자동 생성된 설명">
            <a:extLst>
              <a:ext uri="{FF2B5EF4-FFF2-40B4-BE49-F238E27FC236}">
                <a16:creationId xmlns:a16="http://schemas.microsoft.com/office/drawing/2014/main" id="{B4329264-B569-364C-5B5C-2CBB20D05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27" y="5860237"/>
            <a:ext cx="814843" cy="7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33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F177D-900A-88A1-F6AE-4C286D2DC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F9F25D8F-D1C9-8EFA-2D5C-2E55E560A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92D161-E021-3EB6-CFCF-0BC6CE374933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plotly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boxplot (express)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05D53A-BD1F-3CFC-0875-9A1A83D15BAB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4" name="그림 3" descr="스크린샷, 원, 직사각형, 디자인이(가) 표시된 사진&#10;&#10;자동 생성된 설명">
            <a:extLst>
              <a:ext uri="{FF2B5EF4-FFF2-40B4-BE49-F238E27FC236}">
                <a16:creationId xmlns:a16="http://schemas.microsoft.com/office/drawing/2014/main" id="{9A383D61-73F0-7231-7CA5-282A7F4F8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90" y="5860237"/>
            <a:ext cx="814843" cy="7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06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텍스트, 원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91DCAE49-0361-9724-3E9D-F631D4EE69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r="860" b="1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10650F5-7CC0-E949-B502-D79B8214213E}"/>
              </a:ext>
            </a:extLst>
          </p:cNvPr>
          <p:cNvSpPr/>
          <p:nvPr/>
        </p:nvSpPr>
        <p:spPr>
          <a:xfrm>
            <a:off x="2137331" y="4465216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 분석기사 작업 제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유형 </a:t>
            </a:r>
            <a:endParaRPr lang="en-US" altLang="ko-KR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분류 예제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- 1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FD985-2AD1-59CE-014B-2C5EEDC78045}"/>
              </a:ext>
            </a:extLst>
          </p:cNvPr>
          <p:cNvSpPr txBox="1"/>
          <p:nvPr/>
        </p:nvSpPr>
        <p:spPr>
          <a:xfrm>
            <a:off x="83126" y="1264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44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원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91DCAE49-0361-9724-3E9D-F631D4EE69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r="860" b="1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10650F5-7CC0-E949-B502-D79B8214213E}"/>
              </a:ext>
            </a:extLst>
          </p:cNvPr>
          <p:cNvSpPr/>
          <p:nvPr/>
        </p:nvSpPr>
        <p:spPr>
          <a:xfrm>
            <a:off x="2137331" y="4465216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 분석기사 작업 제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유형 </a:t>
            </a:r>
            <a:endParaRPr lang="en-US" altLang="ko-KR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분류 예제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- 2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FD985-2AD1-59CE-014B-2C5EEDC78045}"/>
              </a:ext>
            </a:extLst>
          </p:cNvPr>
          <p:cNvSpPr txBox="1"/>
          <p:nvPr/>
        </p:nvSpPr>
        <p:spPr>
          <a:xfrm>
            <a:off x="83126" y="1264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90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시각화 원리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505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pandas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936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Series,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DataFrame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900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 입출력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(I/O)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76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en-US" altLang="ko-KR" sz="4000" dirty="0">
                <a:solidFill>
                  <a:srgbClr val="FFDB4D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‘loc’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활용한 행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 추출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866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describe(), rename(), </a:t>
            </a:r>
            <a:r>
              <a:rPr lang="en-US" altLang="ko-KR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value_counts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0089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 추출 시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사용하는 </a:t>
            </a:r>
            <a:r>
              <a:rPr lang="en-US" altLang="ko-KR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isin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137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날짜 데이터 다루기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128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날짜 데이터 다루기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005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날짜 데이터 다루기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(3)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 </a:t>
            </a:r>
            <a:r>
              <a:rPr lang="ko-KR" altLang="en-US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빅데이터분석기사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기출 변형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지연시간</a:t>
            </a:r>
          </a:p>
        </p:txBody>
      </p:sp>
    </p:spTree>
    <p:extLst>
      <p:ext uri="{BB962C8B-B14F-4D97-AF65-F5344CB8AC3E}">
        <p14:creationId xmlns:p14="http://schemas.microsoft.com/office/powerpoint/2010/main" val="2884141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GROUP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BY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연산</a:t>
            </a:r>
          </a:p>
        </p:txBody>
      </p:sp>
    </p:spTree>
    <p:extLst>
      <p:ext uri="{BB962C8B-B14F-4D97-AF65-F5344CB8AC3E}">
        <p14:creationId xmlns:p14="http://schemas.microsoft.com/office/powerpoint/2010/main" val="1919738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matplotlib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seaborn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3" name="그림 2" descr="원, 다채로움이(가) 표시된 사진&#10;&#10;자동 생성된 설명">
            <a:extLst>
              <a:ext uri="{FF2B5EF4-FFF2-40B4-BE49-F238E27FC236}">
                <a16:creationId xmlns:a16="http://schemas.microsoft.com/office/drawing/2014/main" id="{71DA7A98-4680-070A-7DF2-1EC99C32C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16" y="5813561"/>
            <a:ext cx="889884" cy="889884"/>
          </a:xfrm>
          <a:prstGeom prst="rect">
            <a:avLst/>
          </a:prstGeom>
        </p:spPr>
      </p:pic>
      <p:pic>
        <p:nvPicPr>
          <p:cNvPr id="5" name="그림 4" descr="원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BA8C72EF-2186-F29A-8965-57DC10178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813561"/>
            <a:ext cx="889883" cy="8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22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결측치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처리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975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결측치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처리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11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en-US" altLang="ko-KR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pivot_table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melt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541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사칙연산 및 연산자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156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String 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인덱싱 </a:t>
            </a:r>
            <a:r>
              <a:rPr lang="ko-KR" altLang="en-US" sz="4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슬라이싱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789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String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주요 메서드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210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List 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인덱싱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 </a:t>
            </a:r>
            <a:r>
              <a:rPr lang="ko-KR" altLang="en-US" sz="4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슬라이싱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982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List 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849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Tuples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440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Dictionary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327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matplotlib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코드 실습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(1)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3" name="그림 2" descr="원, 다채로움이(가) 표시된 사진&#10;&#10;자동 생성된 설명">
            <a:extLst>
              <a:ext uri="{FF2B5EF4-FFF2-40B4-BE49-F238E27FC236}">
                <a16:creationId xmlns:a16="http://schemas.microsoft.com/office/drawing/2014/main" id="{71DA7A98-4680-070A-7DF2-1EC99C32C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61" y="5813561"/>
            <a:ext cx="889884" cy="88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2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IF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조건문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822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For Loop </a:t>
            </a:r>
            <a:r>
              <a:rPr lang="ko-KR" altLang="en-US" sz="4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반복문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977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While Loop </a:t>
            </a:r>
            <a:r>
              <a:rPr lang="ko-KR" altLang="en-US" sz="4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반복문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3168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 정의 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56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matplotlib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코드 실습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(2) – bar chart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3" name="그림 2" descr="원, 다채로움이(가) 표시된 사진&#10;&#10;자동 생성된 설명">
            <a:extLst>
              <a:ext uri="{FF2B5EF4-FFF2-40B4-BE49-F238E27FC236}">
                <a16:creationId xmlns:a16="http://schemas.microsoft.com/office/drawing/2014/main" id="{71DA7A98-4680-070A-7DF2-1EC99C32C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06" y="5813561"/>
            <a:ext cx="889884" cy="88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8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seaborn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코드 실습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(1)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5" name="그림 4" descr="원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FEFDA30B-16E1-7552-95FB-A3B557189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49" y="5928591"/>
            <a:ext cx="659823" cy="6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21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seaborn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실습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boxplot,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이상치 처리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5" name="그림 4" descr="원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FEFDA30B-16E1-7552-95FB-A3B557189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73" y="5928591"/>
            <a:ext cx="659823" cy="6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35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다중플롯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subplots()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3" name="그림 2" descr="원, 다채로움이(가) 표시된 사진&#10;&#10;자동 생성된 설명">
            <a:extLst>
              <a:ext uri="{FF2B5EF4-FFF2-40B4-BE49-F238E27FC236}">
                <a16:creationId xmlns:a16="http://schemas.microsoft.com/office/drawing/2014/main" id="{71DA7A98-4680-070A-7DF2-1EC99C32C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16" y="5813561"/>
            <a:ext cx="889884" cy="889884"/>
          </a:xfrm>
          <a:prstGeom prst="rect">
            <a:avLst/>
          </a:prstGeom>
        </p:spPr>
      </p:pic>
      <p:pic>
        <p:nvPicPr>
          <p:cNvPr id="5" name="그림 4" descr="원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BA8C72EF-2186-F29A-8965-57DC10178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813561"/>
            <a:ext cx="889883" cy="8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5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시각화 심화 예제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Spines &amp; Grids 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3" name="그림 2" descr="원, 다채로움이(가) 표시된 사진&#10;&#10;자동 생성된 설명">
            <a:extLst>
              <a:ext uri="{FF2B5EF4-FFF2-40B4-BE49-F238E27FC236}">
                <a16:creationId xmlns:a16="http://schemas.microsoft.com/office/drawing/2014/main" id="{71DA7A98-4680-070A-7DF2-1EC99C32C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91" y="5813559"/>
            <a:ext cx="889884" cy="889884"/>
          </a:xfrm>
          <a:prstGeom prst="rect">
            <a:avLst/>
          </a:prstGeom>
        </p:spPr>
      </p:pic>
      <p:pic>
        <p:nvPicPr>
          <p:cNvPr id="5" name="그림 4" descr="원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BA8C72EF-2186-F29A-8965-57DC10178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26" y="5813691"/>
            <a:ext cx="889883" cy="8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4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6141</TotalTime>
  <Words>421</Words>
  <Application>Microsoft Office PowerPoint</Application>
  <PresentationFormat>와이드스크린</PresentationFormat>
  <Paragraphs>89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KoPubWorld돋움체 Bold</vt:lpstr>
      <vt:lpstr>맑은 고딕</vt:lpstr>
      <vt:lpstr>Arial</vt:lpstr>
      <vt:lpstr>Consolas</vt:lpstr>
      <vt:lpstr>Dreaming Outloud Script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Evan</dc:creator>
  <cp:lastModifiedBy>Evan</cp:lastModifiedBy>
  <cp:revision>47</cp:revision>
  <dcterms:created xsi:type="dcterms:W3CDTF">2023-11-25T12:02:23Z</dcterms:created>
  <dcterms:modified xsi:type="dcterms:W3CDTF">2023-12-08T15:30:24Z</dcterms:modified>
</cp:coreProperties>
</file>